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F0C-71C2-744A-8D33-5F255D60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37654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Introduction to Stage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67993-7673-FB42-B2F6-1DCDD4C6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Module 4 – Dimmers</a:t>
            </a:r>
          </a:p>
        </p:txBody>
      </p:sp>
    </p:spTree>
    <p:extLst>
      <p:ext uri="{BB962C8B-B14F-4D97-AF65-F5344CB8AC3E}">
        <p14:creationId xmlns:p14="http://schemas.microsoft.com/office/powerpoint/2010/main" val="176969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9292-D9CA-5549-98D1-D30E4211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A9E1-EE94-7D48-A6F0-54574A1D1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Eventually dimmer racks were remotely located to be more strategically placed in the theater</a:t>
            </a:r>
          </a:p>
          <a:p>
            <a:r>
              <a:rPr lang="en-US" dirty="0"/>
              <a:t>A control system needed to be invented to “talk” to the remote dimmers</a:t>
            </a:r>
          </a:p>
          <a:p>
            <a:r>
              <a:rPr lang="en-US" dirty="0"/>
              <a:t>Low voltage was used to control each dimmer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8F6C2C-C49C-9649-962F-9AD3BDB866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69" y="449323"/>
            <a:ext cx="4635062" cy="61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0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A84F-6C46-1F4F-AFF6-BD90746A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0-10V control ( around 1980’s)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3339F-39D1-184F-88EB-128587A1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dimmer had a voltage wire that connected to light board</a:t>
            </a:r>
          </a:p>
          <a:p>
            <a:pPr lvl="1"/>
            <a:r>
              <a:rPr lang="en-US" dirty="0"/>
              <a:t>Shared a common ground</a:t>
            </a:r>
          </a:p>
          <a:p>
            <a:r>
              <a:rPr lang="en-US" dirty="0"/>
              <a:t>When you slid up a fader, that dimmer’s voltage wire would change</a:t>
            </a:r>
          </a:p>
          <a:p>
            <a:r>
              <a:rPr lang="en-US" dirty="0"/>
              <a:t>2 different designs</a:t>
            </a:r>
          </a:p>
          <a:p>
            <a:pPr lvl="1"/>
            <a:r>
              <a:rPr lang="en-US" dirty="0"/>
              <a:t>0v = 0 intensity</a:t>
            </a:r>
          </a:p>
          <a:p>
            <a:pPr lvl="1"/>
            <a:r>
              <a:rPr lang="en-US" dirty="0"/>
              <a:t>0v = full intensity</a:t>
            </a:r>
          </a:p>
        </p:txBody>
      </p:sp>
    </p:spTree>
    <p:extLst>
      <p:ext uri="{BB962C8B-B14F-4D97-AF65-F5344CB8AC3E}">
        <p14:creationId xmlns:p14="http://schemas.microsoft.com/office/powerpoint/2010/main" val="34876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CFCB-AF6F-CE48-9CE4-DE17B7A4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features for analog boards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37B6-4AF2-3247-BFCD-9139F7338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Grand master control</a:t>
            </a:r>
          </a:p>
          <a:p>
            <a:r>
              <a:rPr lang="en-US" dirty="0"/>
              <a:t>2 scene w/ crossfade </a:t>
            </a:r>
          </a:p>
          <a:p>
            <a:r>
              <a:rPr lang="en-US" dirty="0"/>
              <a:t>Bump buttons</a:t>
            </a:r>
          </a:p>
          <a:p>
            <a:r>
              <a:rPr lang="en-US" dirty="0"/>
              <a:t>Memory recall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E60F90-80BD-6347-84AD-0E8AADD51A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5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1CAC-BCF3-0C47-B407-C4F4290A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dimming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EB5A-768F-8C43-8641-43C71BBFD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DMX = Digital Multiplex</a:t>
            </a:r>
          </a:p>
          <a:p>
            <a:r>
              <a:rPr lang="en-US" dirty="0"/>
              <a:t>“Talks” via serial computer language</a:t>
            </a:r>
          </a:p>
          <a:p>
            <a:r>
              <a:rPr lang="en-US" dirty="0"/>
              <a:t>No voltage in the communication cables</a:t>
            </a:r>
          </a:p>
          <a:p>
            <a:r>
              <a:rPr lang="en-US" dirty="0"/>
              <a:t>One cable can support up to 512 dimmers/fixtures</a:t>
            </a:r>
          </a:p>
        </p:txBody>
      </p:sp>
      <p:pic>
        <p:nvPicPr>
          <p:cNvPr id="5122" name="Picture 2" descr="Image 7 - Chauvet COLORado 1 TRI TOUR RGB LED PAR">
            <a:extLst>
              <a:ext uri="{FF2B5EF4-FFF2-40B4-BE49-F238E27FC236}">
                <a16:creationId xmlns:a16="http://schemas.microsoft.com/office/drawing/2014/main" id="{8F8712A3-81C8-6F46-B0BB-F3D73DA9F5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27" y="475579"/>
            <a:ext cx="4430131" cy="59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ation 5pin DMX Connector Set">
            <a:extLst>
              <a:ext uri="{FF2B5EF4-FFF2-40B4-BE49-F238E27FC236}">
                <a16:creationId xmlns:a16="http://schemas.microsoft.com/office/drawing/2014/main" id="{CD4E14D8-8DE7-C146-8F98-5DD36E7E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50" y="4480033"/>
            <a:ext cx="2293883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 Pin DMX Connector">
            <a:extLst>
              <a:ext uri="{FF2B5EF4-FFF2-40B4-BE49-F238E27FC236}">
                <a16:creationId xmlns:a16="http://schemas.microsoft.com/office/drawing/2014/main" id="{3C3EE776-F5A7-5A4D-B379-E8F4B461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69" y="4500616"/>
            <a:ext cx="2293884" cy="22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3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2832-6E3B-5043-AA78-AC29C10A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5205-9916-FB4B-AE26-EF143D49F2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With DMX communications, a dimmer/fixture needs to differentiate itself from its neighbor</a:t>
            </a:r>
          </a:p>
          <a:p>
            <a:r>
              <a:rPr lang="en-US" dirty="0"/>
              <a:t>Just like house addresses, each dimmer/fixture has a unique address for independent control</a:t>
            </a:r>
          </a:p>
          <a:p>
            <a:r>
              <a:rPr lang="en-US" dirty="0"/>
              <a:t>if you need more than 512 addresses, you’ll need additional universes</a:t>
            </a:r>
          </a:p>
        </p:txBody>
      </p:sp>
      <p:pic>
        <p:nvPicPr>
          <p:cNvPr id="6146" name="Picture 2" descr="Wembley Forest Neighborhood (Address Map)">
            <a:extLst>
              <a:ext uri="{FF2B5EF4-FFF2-40B4-BE49-F238E27FC236}">
                <a16:creationId xmlns:a16="http://schemas.microsoft.com/office/drawing/2014/main" id="{65F857B1-F5F2-E84A-BCE6-1CC1FAD72F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07" y="526036"/>
            <a:ext cx="5027598" cy="30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AEAFF-2FA1-BE46-B014-5368538443A4}"/>
              </a:ext>
            </a:extLst>
          </p:cNvPr>
          <p:cNvSpPr txBox="1"/>
          <p:nvPr/>
        </p:nvSpPr>
        <p:spPr>
          <a:xfrm>
            <a:off x="7317827" y="3825765"/>
            <a:ext cx="4035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universe is like a street name and an address is like a house number</a:t>
            </a:r>
          </a:p>
        </p:txBody>
      </p:sp>
    </p:spTree>
    <p:extLst>
      <p:ext uri="{BB962C8B-B14F-4D97-AF65-F5344CB8AC3E}">
        <p14:creationId xmlns:p14="http://schemas.microsoft.com/office/powerpoint/2010/main" val="204482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6D34-5907-E443-B4FB-9F942FAA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features of digital boards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6CF2-C46B-0845-9CF5-4648793DEA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Timed dimming</a:t>
            </a:r>
          </a:p>
          <a:p>
            <a:r>
              <a:rPr lang="en-US" dirty="0"/>
              <a:t>Programmable effects</a:t>
            </a:r>
          </a:p>
          <a:p>
            <a:r>
              <a:rPr lang="en-US" dirty="0"/>
              <a:t>Graphical interface</a:t>
            </a:r>
          </a:p>
          <a:p>
            <a:pPr lvl="1"/>
            <a:r>
              <a:rPr lang="en-US" dirty="0"/>
              <a:t>Some have touchscreens</a:t>
            </a:r>
          </a:p>
          <a:p>
            <a:r>
              <a:rPr lang="en-US" dirty="0"/>
              <a:t>Additional interface wings</a:t>
            </a:r>
          </a:p>
          <a:p>
            <a:r>
              <a:rPr lang="en-US" dirty="0"/>
              <a:t>Additional monitors</a:t>
            </a:r>
          </a:p>
          <a:p>
            <a:r>
              <a:rPr lang="en-US" dirty="0"/>
              <a:t>Channeling (numerical labeling for designers)</a:t>
            </a:r>
          </a:p>
          <a:p>
            <a:r>
              <a:rPr lang="en-US" dirty="0"/>
              <a:t>Multiple universes 16+</a:t>
            </a:r>
          </a:p>
        </p:txBody>
      </p:sp>
      <p:pic>
        <p:nvPicPr>
          <p:cNvPr id="7170" name="Picture 2" descr="New Lighting Desk | ETC ion - YouTube">
            <a:extLst>
              <a:ext uri="{FF2B5EF4-FFF2-40B4-BE49-F238E27FC236}">
                <a16:creationId xmlns:a16="http://schemas.microsoft.com/office/drawing/2014/main" id="{246E4252-2C02-6B45-961B-D3542B1A19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r="7962"/>
          <a:stretch/>
        </p:blipFill>
        <p:spPr bwMode="auto">
          <a:xfrm>
            <a:off x="5894191" y="1690688"/>
            <a:ext cx="5933367" cy="39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5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46A3-EAB0-CB41-BFE5-1E546A20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oad Hog 3 Console with Case - GearSource">
            <a:extLst>
              <a:ext uri="{FF2B5EF4-FFF2-40B4-BE49-F238E27FC236}">
                <a16:creationId xmlns:a16="http://schemas.microsoft.com/office/drawing/2014/main" id="{32E83A11-9CAB-CF44-A56C-79243201E4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6" y="2058193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B5317B0-81A2-DF4B-919B-7C298DA96F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06" y="217499"/>
            <a:ext cx="5931184" cy="345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io Control Console">
            <a:extLst>
              <a:ext uri="{FF2B5EF4-FFF2-40B4-BE49-F238E27FC236}">
                <a16:creationId xmlns:a16="http://schemas.microsoft.com/office/drawing/2014/main" id="{B60B9982-691C-9A46-B6D0-FF6B4430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98" y="3675197"/>
            <a:ext cx="6417288" cy="30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3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50953-4425-F140-BB28-F95DDD98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dimmers in everyday life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A63D7E-E107-A041-840A-ABC69F5FC6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of us use dimmers every day.</a:t>
            </a:r>
          </a:p>
          <a:p>
            <a:endParaRPr lang="en-US" dirty="0"/>
          </a:p>
          <a:p>
            <a:pPr lvl="1"/>
            <a:r>
              <a:rPr lang="en-US" dirty="0"/>
              <a:t>Rotary and linear dimmers -&gt;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862258-58D6-4B47-AB22-8E2387C2AA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3" y="1781367"/>
            <a:ext cx="2786993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de Lighting Dimmer, Fluorescent, LED Lighting Technology, 1-Pole, White">
            <a:extLst>
              <a:ext uri="{FF2B5EF4-FFF2-40B4-BE49-F238E27FC236}">
                <a16:creationId xmlns:a16="http://schemas.microsoft.com/office/drawing/2014/main" id="{B2581731-7384-2D42-B2F0-3CE25AE25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2" t="2869" r="20355" b="4990"/>
          <a:stretch/>
        </p:blipFill>
        <p:spPr bwMode="auto">
          <a:xfrm>
            <a:off x="9366717" y="3071121"/>
            <a:ext cx="1987083" cy="2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9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8EBC-7909-2D41-B3F9-DA4A06B1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a dimmer (early designs)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98C9E-53AE-FB46-AE46-109D85E720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varying the voltage, you could vary the output of a lamp</a:t>
            </a:r>
          </a:p>
          <a:p>
            <a:r>
              <a:rPr lang="en-US" dirty="0"/>
              <a:t>Voltage was “divided” and sent to either the lamp or converted into heat</a:t>
            </a:r>
          </a:p>
          <a:p>
            <a:pPr lvl="1"/>
            <a:r>
              <a:rPr lang="en-US" dirty="0"/>
              <a:t>At full, 100% voltage to lamp</a:t>
            </a:r>
          </a:p>
          <a:p>
            <a:pPr lvl="1"/>
            <a:r>
              <a:rPr lang="en-US" dirty="0"/>
              <a:t>At 50%, 50% voltage to lamp and 50% converted to heat (resistance)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6B39BE-8FD8-B042-B437-AC94901E1B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r="22363"/>
          <a:stretch/>
        </p:blipFill>
        <p:spPr bwMode="auto">
          <a:xfrm>
            <a:off x="6553446" y="1834876"/>
            <a:ext cx="5134550" cy="41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501C-C6A0-1A43-8E22-742E6C14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type of dimmer used salt water?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EDC9-E97D-5D48-8B5B-BE438DDF4F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worked by lowering an electrode into a salt water container, the more submerged/closer the electrode to the other electrode, the more voltage to the lamp</a:t>
            </a:r>
          </a:p>
          <a:p>
            <a:endParaRPr lang="en-US" dirty="0"/>
          </a:p>
          <a:p>
            <a:r>
              <a:rPr lang="en-US" dirty="0"/>
              <a:t>THESE ARE DANGEROUS!</a:t>
            </a:r>
          </a:p>
          <a:p>
            <a:pPr lvl="1"/>
            <a:r>
              <a:rPr lang="en-US" dirty="0"/>
              <a:t>Electricity and water = bad combo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06E98A-159A-3944-AD8D-CD04A050D7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717292" cy="32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6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49BC-8C20-864A-955A-7C509B53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Rheostat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A1E4A-EFB8-E242-8347-25A6BCAEE8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Varies the amount of resistance by increasing or decreasing the length the voltage has to travel</a:t>
            </a:r>
          </a:p>
          <a:p>
            <a:endParaRPr lang="en-US" dirty="0"/>
          </a:p>
          <a:p>
            <a:r>
              <a:rPr lang="en-US" dirty="0"/>
              <a:t>Both rotary and linear rheostats have a wiper that makes contact along a coil at different points.</a:t>
            </a:r>
          </a:p>
        </p:txBody>
      </p:sp>
      <p:pic>
        <p:nvPicPr>
          <p:cNvPr id="4098" name="Picture 2" descr="rhs25re Part Image">
            <a:extLst>
              <a:ext uri="{FF2B5EF4-FFF2-40B4-BE49-F238E27FC236}">
                <a16:creationId xmlns:a16="http://schemas.microsoft.com/office/drawing/2014/main" id="{2B22FA3F-82FC-1D40-A204-BBC35A9310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55" y="381000"/>
            <a:ext cx="4051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8AB158E-93BA-2348-8ADB-B4F6555F0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20537" r="2031" b="21839"/>
          <a:stretch/>
        </p:blipFill>
        <p:spPr bwMode="auto">
          <a:xfrm>
            <a:off x="6490355" y="3208283"/>
            <a:ext cx="54809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6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AC13-E0FD-8D40-8E87-5B634943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4030-CE10-6F46-8EF4-DA07849D9B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a rheostat attached to a control motor</a:t>
            </a:r>
          </a:p>
          <a:p>
            <a:r>
              <a:rPr lang="en-US" dirty="0"/>
              <a:t>A 3-way control switch will trigger a motor to slowly turn in one direction or another increasing or decreasing the resistance (and light output)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F373D1B-079F-BF4A-A534-AE05A29CC4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7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1859-499A-7849-8227-EF3A6124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dimmers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93B0C-C52A-4A4D-AF20-666C56307F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Silicon-controlled rectified dimmers</a:t>
            </a:r>
          </a:p>
          <a:p>
            <a:pPr lvl="1"/>
            <a:r>
              <a:rPr lang="en-US" dirty="0"/>
              <a:t>No moving parts</a:t>
            </a:r>
          </a:p>
          <a:p>
            <a:r>
              <a:rPr lang="en-US" dirty="0"/>
              <a:t>Use gating principle to adjust dimming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77E353A-B776-1841-A3B4-BED7B1C849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81" y="3893856"/>
            <a:ext cx="7902936" cy="250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8DB6C3A-A53A-5440-AE50-5FBC94DC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55" y="533400"/>
            <a:ext cx="3784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9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EB38-55C1-8F4F-B0FF-B84CE7F8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every light need a dimmer?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3632-3E47-6F45-A729-7060D70D94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 conventional fixture that needs independent control needs its own dimmer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8B33A0E-86D4-784D-A8DC-7014775618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5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24F6-33DF-644B-B896-325D5175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dimmers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B334-E6C3-0145-BA5D-4F635A9342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Originally manual interaction with each dimmer</a:t>
            </a:r>
          </a:p>
          <a:p>
            <a:pPr lvl="1"/>
            <a:r>
              <a:rPr lang="en-US" dirty="0"/>
              <a:t>By pulling levers or rotating knobs</a:t>
            </a:r>
          </a:p>
          <a:p>
            <a:r>
              <a:rPr lang="en-US" dirty="0"/>
              <a:t>1 lever/knob per dimmer </a:t>
            </a:r>
            <a:r>
              <a:rPr lang="en-US" sz="2000" dirty="0"/>
              <a:t>(pg. 107)</a:t>
            </a:r>
            <a:endParaRPr lang="en-US" sz="1600" dirty="0"/>
          </a:p>
          <a:p>
            <a:pPr lvl="1"/>
            <a:r>
              <a:rPr lang="en-US" dirty="0"/>
              <a:t>Often needed multiple operators</a:t>
            </a:r>
          </a:p>
          <a:p>
            <a:pPr lvl="1"/>
            <a:r>
              <a:rPr lang="en-US" dirty="0"/>
              <a:t>Dimmer s physically located in board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C84481-247F-DA44-967A-CBC0BF1A07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9513"/>
            <a:ext cx="5181600" cy="3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21392</TotalTime>
  <Words>496</Words>
  <Application>Microsoft Macintosh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Introduction to Stage Lights</vt:lpstr>
      <vt:lpstr>Finding dimmers in everyday life</vt:lpstr>
      <vt:lpstr>Concept of a dimmer (early designs)</vt:lpstr>
      <vt:lpstr>First type of dimmer used salt water?</vt:lpstr>
      <vt:lpstr>Rheostat</vt:lpstr>
      <vt:lpstr>Autotransformer</vt:lpstr>
      <vt:lpstr>Modern dimmers </vt:lpstr>
      <vt:lpstr>Does every light need a dimmer?</vt:lpstr>
      <vt:lpstr>Controlling dimmers</vt:lpstr>
      <vt:lpstr>Analog control</vt:lpstr>
      <vt:lpstr>0-10V control ( around 1980’s)</vt:lpstr>
      <vt:lpstr>Advanced features for analog boards </vt:lpstr>
      <vt:lpstr>Modern dimming control</vt:lpstr>
      <vt:lpstr>Concept of addressing</vt:lpstr>
      <vt:lpstr>Advanced features of digital boards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Stage Lights</dc:title>
  <dc:creator>Lettow, Brandon C.</dc:creator>
  <cp:lastModifiedBy>Lettow, Brandon C.</cp:lastModifiedBy>
  <cp:revision>22</cp:revision>
  <dcterms:created xsi:type="dcterms:W3CDTF">2022-01-12T12:13:24Z</dcterms:created>
  <dcterms:modified xsi:type="dcterms:W3CDTF">2022-02-28T13:39:28Z</dcterms:modified>
</cp:coreProperties>
</file>